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26" r:id="rId2"/>
    <p:sldId id="529" r:id="rId3"/>
    <p:sldId id="268" r:id="rId4"/>
    <p:sldId id="527" r:id="rId5"/>
    <p:sldId id="528" r:id="rId6"/>
    <p:sldId id="511" r:id="rId7"/>
    <p:sldId id="512" r:id="rId8"/>
    <p:sldId id="513" r:id="rId9"/>
    <p:sldId id="514" r:id="rId10"/>
    <p:sldId id="515" r:id="rId11"/>
    <p:sldId id="516" r:id="rId12"/>
    <p:sldId id="266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FBCB8-F3C1-487A-8FB7-E940850D901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EA51C-A47D-4ECB-913B-48BEA46E33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97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D656-DAD3-4261-BEC4-C755E91118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85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B7E6E-BBD9-1445-BE5B-D34138904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E03EBD-6679-E805-A754-7CA6687B5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5C7C75-5D23-6861-BE19-01731769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C255E7-9F83-ECD9-D8DD-22B4EA6D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433F87-A791-CE1D-C855-A89C60A7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26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66C59-B771-FE18-3BB8-73BFFEE1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41EAA4-13F0-C2DC-1633-DCCE52E28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9A969D-21EB-EB50-8AE9-B3525F3B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54462E-96E2-2617-4F8C-352B7319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47B9B-BE8D-3EEF-9EB0-ABF4BE7F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760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F2316F-F198-CFCB-8957-D14AE074C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6202BC-7777-76A1-535F-CD99C1794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332F3F-460B-2CA1-A07F-010E2DB6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46B63F-A907-368B-6391-A53A5451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C2DD5-7F00-C343-89DA-E764B008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5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91CFF-61FF-FCF9-9BBF-2E6C2B30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E8D9D-9637-3672-3FCE-A4C10CDF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D079FC-D68E-A46C-458E-9F722A9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025A75-5191-D8C2-9F6E-94E3EB2B5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30692-9FDB-3381-08AF-FCB00EE5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90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DED4C-3437-0416-7CCE-5FE0E542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4FDD17-2AA8-1B1E-B94A-85B395546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7F702-205C-F7DD-4731-3CEFF7608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1219BA-57FE-FD35-7D22-831BA130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4E31C0-C59A-69A0-621C-B4D7900E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81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C6CD1-FA09-90BB-AA42-FC8DB4D2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12635F-FA88-4863-6FD4-4D43C25BA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98D85A-F20F-AD79-D8C7-A355E20FB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FA4469-F653-62B2-3A9C-2B34DC1A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60705D-EC1B-4378-AC34-A363ABF1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AA6CF7-FB0F-EC1F-151F-34CB24A2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79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B6791-136F-FB81-0BD1-C44EA0A0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290030-AE3B-6379-C29D-E91D78AC8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A34887-D817-AAA6-9A0D-02DBBD716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80BA39-791B-D779-4567-C8647D4C44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B224AE-1C3D-4B54-8523-78EB499210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D66818-54A4-698E-6ABB-832FBFE9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EB95F9-02E7-5B33-D0DD-8BCDC3F5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9F3775-ABAB-5BFF-FC12-BB05D2CD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70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E694C-524A-023F-6BD6-121B3658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5C544C-DBA0-8463-4EE3-BB83EF2F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C1CC96-21F3-78E4-23DB-3A8A68FA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A880E1-1C82-0D1C-178B-BC8FBC2C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4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7DAF54-948C-2640-8BC6-CF567883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E4CED3-CC6F-3FB6-7406-D37E0CCC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049DF7-2DB6-95CD-39C5-A7E04ECF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61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D82A7-D4ED-7405-10E3-E98687B2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7813C2-C30A-F8D5-FBBB-2F1519FB2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4D7557-AB0A-9D9E-8171-C68B8B970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5E9BD9-6005-DED1-01C1-5AB5D9BC3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048D0B-6C87-F28F-F9E3-5F19A7C3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16BEF3-0C7C-6527-39F5-CC20050F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9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7A91A-7791-34CC-7215-ECF1A725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06A640-7CE9-C8B4-0547-7A5217806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500C84-F21F-FA8E-E5A7-12F980CC4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65C226-2F60-7FAB-9F39-22B13F60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2415F0-38A5-BF84-C7BE-BDA22B60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60EA08-9FCC-5568-6581-20CDE4C8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28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0855DB-4836-0392-ACB6-16CACB275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6116B4-1CBD-B625-9B7B-EBBFDF6F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BAC468-CB82-07EB-0549-10D74E4B2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8435CD-DEBB-484C-B000-C22F1864BF97}" type="datetimeFigureOut">
              <a:rPr lang="zh-CN" altLang="en-US" smtClean="0"/>
              <a:t>2024/10/29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5ED99B-339A-E66D-6501-0F32A8286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F452B-930B-E438-AFFA-C0A670A86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7F591-5AD9-4C68-9942-C17E0B56C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49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A2C60-92B7-4F41-892C-ABA4701E6F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人体快速排序计算机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B026D3-3002-49B7-93C9-D8C0EC971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968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">
            <a:extLst>
              <a:ext uri="{FF2B5EF4-FFF2-40B4-BE49-F238E27FC236}">
                <a16:creationId xmlns:a16="http://schemas.microsoft.com/office/drawing/2014/main" id="{D1615FD2-397F-498F-9875-F3855DA641C2}"/>
              </a:ext>
            </a:extLst>
          </p:cNvPr>
          <p:cNvPicPr/>
          <p:nvPr/>
        </p:nvPicPr>
        <p:blipFill>
          <a:blip r:embed="rId2" cstate="print"/>
          <a:srcRect/>
          <a:stretch/>
        </p:blipFill>
        <p:spPr>
          <a:xfrm>
            <a:off x="706143" y="942946"/>
            <a:ext cx="7455660" cy="51734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25B085-691D-4291-9409-21A41E47CEA6}"/>
              </a:ext>
            </a:extLst>
          </p:cNvPr>
          <p:cNvSpPr txBox="1"/>
          <p:nvPr/>
        </p:nvSpPr>
        <p:spPr>
          <a:xfrm>
            <a:off x="8661012" y="3243468"/>
            <a:ext cx="2177563" cy="986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数据自己控制自己</a:t>
            </a:r>
            <a:r>
              <a:rPr lang="zh-CN" altLang="en-US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？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2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84DCB-19AE-4FEA-A9E7-1F06CE01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人体排序计算机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106C5-B605-4BAA-B395-87909F567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什么是指令？ </a:t>
            </a:r>
            <a:r>
              <a:rPr lang="en-US" altLang="zh-CN" dirty="0"/>
              <a:t>--</a:t>
            </a:r>
            <a:r>
              <a:rPr lang="zh-CN" altLang="en-US" dirty="0">
                <a:solidFill>
                  <a:srgbClr val="FF0000"/>
                </a:solidFill>
              </a:rPr>
              <a:t>只动口不动手行不行？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指令是由谁发出的？ </a:t>
            </a:r>
            <a:r>
              <a:rPr lang="en-US" altLang="zh-CN" dirty="0"/>
              <a:t>-- </a:t>
            </a:r>
            <a:r>
              <a:rPr lang="zh-CN" altLang="en-US" dirty="0">
                <a:solidFill>
                  <a:srgbClr val="FF0000"/>
                </a:solidFill>
              </a:rPr>
              <a:t>多头领导行不行？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换个人担任控制器</a:t>
            </a:r>
            <a:r>
              <a:rPr lang="zh-CN" altLang="en-US" dirty="0"/>
              <a:t>按照代码执行是否可以正常完成？</a:t>
            </a:r>
            <a:endParaRPr lang="en-US" altLang="zh-CN" dirty="0"/>
          </a:p>
          <a:p>
            <a:pPr lvl="0"/>
            <a:r>
              <a:rPr lang="zh-CN" altLang="en-US" dirty="0"/>
              <a:t>换一组人结果是否能正确</a:t>
            </a:r>
            <a:endParaRPr lang="en-US" altLang="zh-CN" dirty="0"/>
          </a:p>
          <a:p>
            <a:pPr lvl="0"/>
            <a:r>
              <a:rPr lang="zh-CN" altLang="en-US" dirty="0"/>
              <a:t>如果是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zh-CN" altLang="en-US" dirty="0"/>
              <a:t>个人排序，程序能</a:t>
            </a:r>
            <a:r>
              <a:rPr lang="en-US" altLang="zh-CN" dirty="0"/>
              <a:t>work</a:t>
            </a:r>
            <a:r>
              <a:rPr lang="zh-CN" altLang="en-US" dirty="0"/>
              <a:t>不？</a:t>
            </a:r>
            <a:r>
              <a:rPr lang="en-US" altLang="zh-CN" dirty="0"/>
              <a:t>  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8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18914-B91A-45BF-A46F-33B576A0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2800" b="1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思考题 （需在</a:t>
            </a:r>
            <a:r>
              <a:rPr lang="en-US" altLang="zh-CN" sz="2800" b="1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PPT</a:t>
            </a:r>
            <a:r>
              <a:rPr lang="zh-CN" altLang="zh-CN" sz="2800" b="1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中体现）</a:t>
            </a:r>
            <a:endParaRPr lang="zh-CN" altLang="en-US" sz="6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503E7-60DA-4B25-B4BB-EB35DC0F8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你们如何确保三个</a:t>
            </a:r>
            <a:r>
              <a:rPr lang="zh-CN" altLang="zh-CN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正确性</a:t>
            </a: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？</a:t>
            </a:r>
            <a:endParaRPr lang="zh-CN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实验过程出现了哪些</a:t>
            </a:r>
            <a:r>
              <a:rPr lang="zh-CN" altLang="zh-CN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意想不到的情况？</a:t>
            </a: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你们是如何应对的？</a:t>
            </a:r>
            <a:endParaRPr lang="zh-CN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计算机为什么应该有</a:t>
            </a:r>
            <a:r>
              <a:rPr lang="zh-CN" altLang="zh-CN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寄存器</a:t>
            </a: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？快速排序实验的答案是什么？</a:t>
            </a:r>
            <a:endParaRPr lang="zh-CN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快速排序算法为什么要有</a:t>
            </a:r>
            <a:r>
              <a:rPr lang="zh-CN" altLang="zh-CN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随机选择</a:t>
            </a: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？</a:t>
            </a:r>
            <a:endParaRPr lang="zh-CN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9525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E9BB8-300C-44FA-AEBF-962BB5C2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sz="2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提交</a:t>
            </a:r>
            <a:r>
              <a:rPr lang="en-US" altLang="zh-CN" sz="2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PPT</a:t>
            </a:r>
            <a:r>
              <a:rPr lang="zh-CN" altLang="zh-CN" sz="2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需要包含的内容（按分组）</a:t>
            </a:r>
            <a:endParaRPr lang="zh-CN" altLang="en-US" sz="6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D5A7BA-DF89-4779-A3FA-C0499129F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人体计算机的</a:t>
            </a:r>
            <a:r>
              <a:rPr lang="zh-CN" altLang="zh-CN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组成</a:t>
            </a: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（包括成员分工）</a:t>
            </a:r>
            <a:endParaRPr lang="zh-CN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zh-CN" altLang="zh-CN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指令集</a:t>
            </a:r>
            <a:endParaRPr lang="zh-CN" altLang="zh-CN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快速排序</a:t>
            </a:r>
            <a:r>
              <a:rPr lang="zh-CN" altLang="zh-CN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代码</a:t>
            </a:r>
            <a:endParaRPr lang="zh-CN" altLang="zh-CN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执行效果</a:t>
            </a:r>
            <a:endParaRPr lang="zh-CN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zh-CN" altLang="zh-CN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相关思考</a:t>
            </a:r>
            <a:endParaRPr lang="zh-CN" altLang="zh-CN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BBEF3F-3046-4055-B21B-27EAF2960E30}"/>
              </a:ext>
            </a:extLst>
          </p:cNvPr>
          <p:cNvSpPr txBox="1"/>
          <p:nvPr/>
        </p:nvSpPr>
        <p:spPr>
          <a:xfrm>
            <a:off x="3224813" y="240799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如果现在都在教室完成实验会有什么问题？</a:t>
            </a:r>
          </a:p>
        </p:txBody>
      </p:sp>
    </p:spTree>
    <p:extLst>
      <p:ext uri="{BB962C8B-B14F-4D97-AF65-F5344CB8AC3E}">
        <p14:creationId xmlns:p14="http://schemas.microsoft.com/office/powerpoint/2010/main" val="13818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E8EEB1-FAB6-86C5-FB66-1DFCB5DC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6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电脑萤幕画面&#10;&#10;低可信度描述已自动生成">
            <a:extLst>
              <a:ext uri="{FF2B5EF4-FFF2-40B4-BE49-F238E27FC236}">
                <a16:creationId xmlns:a16="http://schemas.microsoft.com/office/drawing/2014/main" id="{5E4F7166-4A7C-4183-ACCB-E02E638DA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1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37B46-9805-4B7B-923E-66CACD16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实验的目的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AE444-897C-425D-A069-7AB2B9958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理解计算机的组成（</a:t>
            </a:r>
            <a:r>
              <a:rPr lang="zh-CN" altLang="en-US" dirty="0">
                <a:solidFill>
                  <a:srgbClr val="FF0000"/>
                </a:solidFill>
              </a:rPr>
              <a:t>运算器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控制器、寄存器、空间</a:t>
            </a:r>
            <a:r>
              <a:rPr lang="en-US" altLang="zh-CN" dirty="0">
                <a:solidFill>
                  <a:srgbClr val="FF0000"/>
                </a:solidFill>
              </a:rPr>
              <a:t>--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理解计算机</a:t>
            </a:r>
            <a:r>
              <a:rPr lang="zh-CN" altLang="en-US" dirty="0">
                <a:solidFill>
                  <a:srgbClr val="FF0000"/>
                </a:solidFill>
              </a:rPr>
              <a:t>运行的过程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理解</a:t>
            </a:r>
            <a:r>
              <a:rPr lang="zh-CN" altLang="en-US" dirty="0">
                <a:solidFill>
                  <a:srgbClr val="FF0000"/>
                </a:solidFill>
              </a:rPr>
              <a:t>算法</a:t>
            </a:r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>
                <a:solidFill>
                  <a:srgbClr val="FF0000"/>
                </a:solidFill>
              </a:rPr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392788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B6C93-7FDB-77FC-8C48-0D0C70E0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之前实验中的问题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CAEF2-0D59-B526-FD22-64B4A6733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组队。部分同学没有及时加入小组。</a:t>
            </a:r>
          </a:p>
          <a:p>
            <a:r>
              <a:rPr lang="zh-CN" altLang="en-US" dirty="0"/>
              <a:t>指令的理解。 操作码、地址码。</a:t>
            </a:r>
          </a:p>
          <a:p>
            <a:r>
              <a:rPr lang="zh-CN" altLang="en-US" dirty="0"/>
              <a:t>控制器的层次问题。（除了数据，其他都在控制器的</a:t>
            </a:r>
            <a:r>
              <a:rPr lang="zh-CN" altLang="en-US" dirty="0">
                <a:solidFill>
                  <a:srgbClr val="FF0000"/>
                </a:solidFill>
              </a:rPr>
              <a:t>脑子里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58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BAE42-CA30-4F52-8F87-8C490790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4400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需要证明如下三个正确性：</a:t>
            </a:r>
            <a:r>
              <a:rPr lang="en-US" altLang="zh-CN" sz="4400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E0EFB2-4C80-4994-8F5E-BB6FC52F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SzPts val="1200"/>
              <a:buFont typeface="Wingdings" panose="05000000000000000000" pitchFamily="2" charset="2"/>
              <a:buChar char="l"/>
            </a:pPr>
            <a:r>
              <a:rPr lang="zh-CN" altLang="zh-CN" sz="40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结果</a:t>
            </a:r>
            <a:r>
              <a:rPr lang="zh-CN" altLang="zh-CN" sz="4000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正确（排序结果确实是正确的）</a:t>
            </a:r>
            <a:endParaRPr lang="zh-CN" altLang="zh-CN" sz="4000" dirty="0"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>
              <a:buSzPts val="1200"/>
              <a:buFont typeface="Wingdings" panose="05000000000000000000" pitchFamily="2" charset="2"/>
              <a:buChar char="l"/>
            </a:pPr>
            <a:r>
              <a:rPr lang="zh-CN" altLang="zh-CN" sz="40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算法</a:t>
            </a:r>
            <a:r>
              <a:rPr lang="zh-CN" altLang="zh-CN" sz="4000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正确（正确执行了快速排序算法）</a:t>
            </a:r>
            <a:endParaRPr lang="zh-CN" altLang="zh-CN" sz="4000" dirty="0"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0">
              <a:buSzPts val="1200"/>
              <a:buFont typeface="Wingdings" panose="05000000000000000000" pitchFamily="2" charset="2"/>
              <a:buChar char="l"/>
            </a:pPr>
            <a:r>
              <a:rPr lang="zh-CN" altLang="zh-CN" sz="4000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系统正确（确实是</a:t>
            </a:r>
            <a:r>
              <a:rPr lang="zh-CN" altLang="zh-CN" sz="40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串行</a:t>
            </a:r>
            <a:r>
              <a:rPr lang="zh-CN" altLang="zh-CN" sz="4000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执行）</a:t>
            </a:r>
            <a:r>
              <a:rPr lang="en-US" altLang="zh-CN" sz="4000" dirty="0">
                <a:solidFill>
                  <a:srgbClr val="2D2D2D"/>
                </a:solidFill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    </a:t>
            </a:r>
            <a:endParaRPr lang="zh-CN" altLang="zh-CN" sz="4000" dirty="0"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24821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Image1">
            <a:extLst>
              <a:ext uri="{FF2B5EF4-FFF2-40B4-BE49-F238E27FC236}">
                <a16:creationId xmlns:a16="http://schemas.microsoft.com/office/drawing/2014/main" id="{BAB5CFC2-86CF-4E98-8B24-0C4723BE55E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22" y="1068466"/>
            <a:ext cx="7365449" cy="486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7EAB010-807D-4C10-B312-ABACDC076D35}"/>
              </a:ext>
            </a:extLst>
          </p:cNvPr>
          <p:cNvSpPr txBox="1"/>
          <p:nvPr/>
        </p:nvSpPr>
        <p:spPr>
          <a:xfrm>
            <a:off x="8774883" y="3208937"/>
            <a:ext cx="2442595" cy="5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altLang="zh-CN" sz="3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自己报身高</a:t>
            </a:r>
          </a:p>
        </p:txBody>
      </p:sp>
    </p:spTree>
    <p:extLst>
      <p:ext uri="{BB962C8B-B14F-4D97-AF65-F5344CB8AC3E}">
        <p14:creationId xmlns:p14="http://schemas.microsoft.com/office/powerpoint/2010/main" val="15282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">
            <a:extLst>
              <a:ext uri="{FF2B5EF4-FFF2-40B4-BE49-F238E27FC236}">
                <a16:creationId xmlns:a16="http://schemas.microsoft.com/office/drawing/2014/main" id="{3E735981-64B2-413C-BA5F-88CBCA3483D1}"/>
              </a:ext>
            </a:extLst>
          </p:cNvPr>
          <p:cNvPicPr/>
          <p:nvPr/>
        </p:nvPicPr>
        <p:blipFill>
          <a:blip r:embed="rId2" cstate="print"/>
          <a:srcRect/>
          <a:stretch/>
        </p:blipFill>
        <p:spPr>
          <a:xfrm>
            <a:off x="524917" y="1355078"/>
            <a:ext cx="7238488" cy="52703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91E080-8700-412D-BF6B-4692A4964189}"/>
              </a:ext>
            </a:extLst>
          </p:cNvPr>
          <p:cNvSpPr txBox="1"/>
          <p:nvPr/>
        </p:nvSpPr>
        <p:spPr>
          <a:xfrm>
            <a:off x="9323506" y="3347207"/>
            <a:ext cx="2278467" cy="986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空</a:t>
            </a:r>
            <a:r>
              <a:rPr lang="zh-CN" altLang="en-US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的数据位置在</a:t>
            </a:r>
            <a:r>
              <a:rPr lang="zh-CN" altLang="en-US" sz="2800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哪？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Image1">
            <a:extLst>
              <a:ext uri="{FF2B5EF4-FFF2-40B4-BE49-F238E27FC236}">
                <a16:creationId xmlns:a16="http://schemas.microsoft.com/office/drawing/2014/main" id="{713723F3-A571-46FC-BFFC-7AF70472BD77}"/>
              </a:ext>
            </a:extLst>
          </p:cNvPr>
          <p:cNvPicPr/>
          <p:nvPr/>
        </p:nvPicPr>
        <p:blipFill>
          <a:blip r:embed="rId3" cstate="print"/>
          <a:srcRect/>
          <a:stretch/>
        </p:blipFill>
        <p:spPr>
          <a:xfrm>
            <a:off x="2085019" y="1243795"/>
            <a:ext cx="6975005" cy="5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4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">
            <a:extLst>
              <a:ext uri="{FF2B5EF4-FFF2-40B4-BE49-F238E27FC236}">
                <a16:creationId xmlns:a16="http://schemas.microsoft.com/office/drawing/2014/main" id="{869D2A2D-FCAB-4039-B6F5-E888E0701315}"/>
              </a:ext>
            </a:extLst>
          </p:cNvPr>
          <p:cNvPicPr/>
          <p:nvPr/>
        </p:nvPicPr>
        <p:blipFill>
          <a:blip r:embed="rId2" cstate="print"/>
          <a:srcRect/>
          <a:stretch/>
        </p:blipFill>
        <p:spPr>
          <a:xfrm>
            <a:off x="989484" y="1027906"/>
            <a:ext cx="6982111" cy="51641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D2A868-425F-4359-906B-9D3C3FA2646A}"/>
              </a:ext>
            </a:extLst>
          </p:cNvPr>
          <p:cNvSpPr txBox="1"/>
          <p:nvPr/>
        </p:nvSpPr>
        <p:spPr>
          <a:xfrm>
            <a:off x="8550046" y="3152483"/>
            <a:ext cx="2225303" cy="52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双控制器</a:t>
            </a:r>
          </a:p>
        </p:txBody>
      </p:sp>
    </p:spTree>
    <p:extLst>
      <p:ext uri="{BB962C8B-B14F-4D97-AF65-F5344CB8AC3E}">
        <p14:creationId xmlns:p14="http://schemas.microsoft.com/office/powerpoint/2010/main" val="352529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274</Words>
  <Application>Microsoft Office PowerPoint</Application>
  <PresentationFormat>宽屏</PresentationFormat>
  <Paragraphs>36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宋体</vt:lpstr>
      <vt:lpstr>微软雅黑</vt:lpstr>
      <vt:lpstr>Arial</vt:lpstr>
      <vt:lpstr>Calibri</vt:lpstr>
      <vt:lpstr>Wingdings</vt:lpstr>
      <vt:lpstr>Office 主题​​</vt:lpstr>
      <vt:lpstr>人体快速排序计算机</vt:lpstr>
      <vt:lpstr>PowerPoint 演示文稿</vt:lpstr>
      <vt:lpstr>PowerPoint 演示文稿</vt:lpstr>
      <vt:lpstr>实验的目的</vt:lpstr>
      <vt:lpstr>之前实验中的问题</vt:lpstr>
      <vt:lpstr>需要证明如下三个正确性： </vt:lpstr>
      <vt:lpstr>PowerPoint 演示文稿</vt:lpstr>
      <vt:lpstr>PowerPoint 演示文稿</vt:lpstr>
      <vt:lpstr>PowerPoint 演示文稿</vt:lpstr>
      <vt:lpstr>PowerPoint 演示文稿</vt:lpstr>
      <vt:lpstr>人体排序计算机</vt:lpstr>
      <vt:lpstr>思考题 （需在PPT中体现）</vt:lpstr>
      <vt:lpstr>提交PPT需要包含的内容（按分组）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shengke wang</dc:creator>
  <cp:lastModifiedBy>shengke wang</cp:lastModifiedBy>
  <cp:revision>5</cp:revision>
  <dcterms:created xsi:type="dcterms:W3CDTF">2024-10-22T08:41:28Z</dcterms:created>
  <dcterms:modified xsi:type="dcterms:W3CDTF">2024-10-29T08:19:52Z</dcterms:modified>
</cp:coreProperties>
</file>